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73" r:id="rId9"/>
    <p:sldId id="274" r:id="rId10"/>
    <p:sldId id="264" r:id="rId11"/>
    <p:sldId id="271" r:id="rId12"/>
    <p:sldId id="275" r:id="rId13"/>
    <p:sldId id="268" r:id="rId14"/>
    <p:sldId id="266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9" autoAdjust="0"/>
    <p:restoredTop sz="94660"/>
  </p:normalViewPr>
  <p:slideViewPr>
    <p:cSldViewPr>
      <p:cViewPr>
        <p:scale>
          <a:sx n="90" d="100"/>
          <a:sy n="90" d="100"/>
        </p:scale>
        <p:origin x="-80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CDA6D-7A4E-4922-8D3C-49FB60DE556F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4CAEB9-2531-4A48-914E-FBDB44D41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8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CAEB9-2531-4A48-914E-FBDB44D417F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002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65780" y="3544"/>
            <a:ext cx="33619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welcome</a:t>
            </a:r>
            <a:endParaRPr lang="en-US" sz="6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977" y="1765005"/>
            <a:ext cx="5943600" cy="390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60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842" y="1600200"/>
            <a:ext cx="598435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0070C0"/>
                </a:solidFill>
              </a:rPr>
              <a:t>Md.Saiful</a:t>
            </a:r>
            <a:r>
              <a:rPr lang="en-US" sz="5400" dirty="0" smtClean="0">
                <a:solidFill>
                  <a:srgbClr val="0070C0"/>
                </a:solidFill>
              </a:rPr>
              <a:t> Islam</a:t>
            </a:r>
          </a:p>
          <a:p>
            <a:r>
              <a:rPr lang="en-US" sz="3600" dirty="0" smtClean="0">
                <a:solidFill>
                  <a:srgbClr val="0070C0"/>
                </a:solidFill>
              </a:rPr>
              <a:t>Senior English Teacher</a:t>
            </a:r>
          </a:p>
          <a:p>
            <a:r>
              <a:rPr lang="en-US" sz="3600" dirty="0" err="1" smtClean="0">
                <a:solidFill>
                  <a:srgbClr val="0070C0"/>
                </a:solidFill>
              </a:rPr>
              <a:t>Morsula</a:t>
            </a:r>
            <a:r>
              <a:rPr lang="en-US" sz="3600" dirty="0" smtClean="0">
                <a:solidFill>
                  <a:srgbClr val="0070C0"/>
                </a:solidFill>
              </a:rPr>
              <a:t> Girls High School</a:t>
            </a:r>
          </a:p>
          <a:p>
            <a:r>
              <a:rPr lang="en-US" sz="3600" dirty="0" err="1" smtClean="0">
                <a:solidFill>
                  <a:srgbClr val="0070C0"/>
                </a:solidFill>
              </a:rPr>
              <a:t>Naogaon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</a:rPr>
              <a:t>Sadar,Naogaon</a:t>
            </a:r>
            <a:endParaRPr lang="en-US" sz="3600" dirty="0" smtClean="0">
              <a:solidFill>
                <a:srgbClr val="0070C0"/>
              </a:solidFill>
            </a:endParaRPr>
          </a:p>
          <a:p>
            <a:r>
              <a:rPr lang="en-US" sz="3600" dirty="0" smtClean="0">
                <a:solidFill>
                  <a:srgbClr val="0070C0"/>
                </a:solidFill>
              </a:rPr>
              <a:t>ID No:  o4</a:t>
            </a:r>
          </a:p>
          <a:p>
            <a:r>
              <a:rPr lang="en-US" sz="3600" dirty="0" smtClean="0">
                <a:solidFill>
                  <a:srgbClr val="0070C0"/>
                </a:solidFill>
              </a:rPr>
              <a:t>Mobile No: 01715360063 </a:t>
            </a:r>
          </a:p>
          <a:p>
            <a:r>
              <a:rPr lang="en-US" sz="3600" dirty="0" smtClean="0">
                <a:solidFill>
                  <a:srgbClr val="0070C0"/>
                </a:solidFill>
              </a:rPr>
              <a:t> Email :saifulsaju1@gmail.com</a:t>
            </a:r>
            <a:endParaRPr lang="en-US" sz="3600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92594"/>
            <a:ext cx="2424223" cy="350081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95400" y="381000"/>
            <a:ext cx="65531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Teacher’s Introduction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27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57200"/>
            <a:ext cx="8001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B050"/>
                </a:solidFill>
              </a:rPr>
              <a:t>Class-Nine,</a:t>
            </a:r>
          </a:p>
          <a:p>
            <a:r>
              <a:rPr lang="en-US" sz="4800" dirty="0" smtClean="0">
                <a:solidFill>
                  <a:srgbClr val="00B050"/>
                </a:solidFill>
              </a:rPr>
              <a:t>Subject: English Second Paper</a:t>
            </a:r>
          </a:p>
          <a:p>
            <a:r>
              <a:rPr lang="en-US" sz="4800" dirty="0" smtClean="0">
                <a:solidFill>
                  <a:srgbClr val="00B050"/>
                </a:solidFill>
              </a:rPr>
              <a:t>Unite: Six</a:t>
            </a:r>
          </a:p>
          <a:p>
            <a:r>
              <a:rPr lang="en-US" sz="4800" dirty="0" smtClean="0">
                <a:solidFill>
                  <a:srgbClr val="00B050"/>
                </a:solidFill>
              </a:rPr>
              <a:t>Lesson: Two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6186" y="3352800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B050"/>
                </a:solidFill>
              </a:rPr>
              <a:t>Time : 50 minutes.</a:t>
            </a:r>
            <a:endParaRPr lang="en-US" sz="4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46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1" y="2677091"/>
            <a:ext cx="3900529" cy="28093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493900"/>
            <a:ext cx="3208259" cy="260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16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286000"/>
            <a:ext cx="853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accent6">
                    <a:lumMod val="75000"/>
                  </a:schemeClr>
                </a:solidFill>
              </a:rPr>
              <a:t>Present Continuous Tense</a:t>
            </a:r>
            <a:endParaRPr lang="en-US" sz="6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66900" y="966413"/>
            <a:ext cx="541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7030A0"/>
                </a:solidFill>
              </a:rPr>
              <a:t>Today’s</a:t>
            </a:r>
            <a:r>
              <a:rPr lang="en-US" sz="4400" dirty="0" smtClean="0">
                <a:solidFill>
                  <a:srgbClr val="7030A0"/>
                </a:solidFill>
              </a:rPr>
              <a:t> </a:t>
            </a:r>
            <a:r>
              <a:rPr lang="en-US" sz="7200" dirty="0" smtClean="0">
                <a:solidFill>
                  <a:srgbClr val="7030A0"/>
                </a:solidFill>
              </a:rPr>
              <a:t>Lesson</a:t>
            </a:r>
            <a:endParaRPr lang="en-US" sz="4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32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336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088886"/>
            <a:ext cx="838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The </a:t>
            </a:r>
            <a:r>
              <a:rPr lang="en-US" sz="3600" dirty="0">
                <a:solidFill>
                  <a:srgbClr val="002060"/>
                </a:solidFill>
              </a:rPr>
              <a:t>Students  will be </a:t>
            </a:r>
            <a:r>
              <a:rPr lang="en-US" sz="3600" dirty="0" smtClean="0">
                <a:solidFill>
                  <a:srgbClr val="002060"/>
                </a:solidFill>
              </a:rPr>
              <a:t>able- 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en-US" sz="3600" dirty="0">
                <a:solidFill>
                  <a:srgbClr val="002060"/>
                </a:solidFill>
              </a:rPr>
              <a:t>T</a:t>
            </a:r>
            <a:r>
              <a:rPr lang="en-US" sz="3600" dirty="0" smtClean="0">
                <a:solidFill>
                  <a:srgbClr val="002060"/>
                </a:solidFill>
              </a:rPr>
              <a:t>o </a:t>
            </a:r>
            <a:r>
              <a:rPr lang="en-US" sz="3600" dirty="0">
                <a:solidFill>
                  <a:srgbClr val="002060"/>
                </a:solidFill>
              </a:rPr>
              <a:t>say about Present continuous Tense.</a:t>
            </a:r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34163" y="2333179"/>
            <a:ext cx="6324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Wingdings" pitchFamily="2" charset="2"/>
              <a:buChar char="q"/>
            </a:pPr>
            <a:r>
              <a:rPr lang="en-US" sz="4000" dirty="0">
                <a:solidFill>
                  <a:srgbClr val="8064A2">
                    <a:lumMod val="75000"/>
                  </a:srgbClr>
                </a:solidFill>
              </a:rPr>
              <a:t>To write about present continuous tense.</a:t>
            </a:r>
          </a:p>
        </p:txBody>
      </p:sp>
      <p:sp>
        <p:nvSpPr>
          <p:cNvPr id="5" name="Rectangle 4"/>
          <p:cNvSpPr/>
          <p:nvPr/>
        </p:nvSpPr>
        <p:spPr>
          <a:xfrm>
            <a:off x="434163" y="3656618"/>
            <a:ext cx="7772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Wingdings" pitchFamily="2" charset="2"/>
              <a:buChar char="q"/>
            </a:pPr>
            <a:r>
              <a:rPr lang="en-US" sz="4000" dirty="0">
                <a:solidFill>
                  <a:srgbClr val="4F81BD"/>
                </a:solidFill>
              </a:rPr>
              <a:t>To give an example of present continuous tense.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9800" y="381000"/>
            <a:ext cx="510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dirty="0">
                <a:solidFill>
                  <a:srgbClr val="7030A0"/>
                </a:solidFill>
              </a:rPr>
              <a:t>End of the </a:t>
            </a:r>
            <a:r>
              <a:rPr lang="en-US" sz="4000" dirty="0" smtClean="0">
                <a:solidFill>
                  <a:srgbClr val="7030A0"/>
                </a:solidFill>
              </a:rPr>
              <a:t>lesson </a:t>
            </a:r>
            <a:endParaRPr lang="en-US" sz="4000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4980057"/>
            <a:ext cx="65301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dirty="0" smtClean="0"/>
              <a:t>To make sentences of present continuous tense.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565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5" grpId="0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6558" y="350399"/>
            <a:ext cx="746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Let us see some sentences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1371600"/>
            <a:ext cx="6019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The deer is running.</a:t>
            </a:r>
          </a:p>
          <a:p>
            <a:r>
              <a:rPr lang="en-US" sz="4000" dirty="0" smtClean="0"/>
              <a:t>The man is </a:t>
            </a:r>
            <a:r>
              <a:rPr lang="en-US" sz="4000" dirty="0"/>
              <a:t>w</a:t>
            </a:r>
            <a:r>
              <a:rPr lang="en-US" sz="4000" dirty="0" smtClean="0"/>
              <a:t>alking.</a:t>
            </a:r>
          </a:p>
          <a:p>
            <a:r>
              <a:rPr lang="en-US" sz="4000" dirty="0" smtClean="0"/>
              <a:t>The deer are fighting.</a:t>
            </a:r>
            <a:endParaRPr lang="en-US" sz="4000" dirty="0"/>
          </a:p>
        </p:txBody>
      </p:sp>
      <p:sp>
        <p:nvSpPr>
          <p:cNvPr id="2" name="Rectangle 1"/>
          <p:cNvSpPr/>
          <p:nvPr/>
        </p:nvSpPr>
        <p:spPr>
          <a:xfrm>
            <a:off x="1314048" y="3925669"/>
            <a:ext cx="5562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accent5"/>
                </a:solidFill>
              </a:rPr>
              <a:t>Individual work. Time-3 min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4572000"/>
            <a:ext cx="66666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What is present continuous tense?</a:t>
            </a:r>
          </a:p>
        </p:txBody>
      </p:sp>
    </p:spTree>
    <p:extLst>
      <p:ext uri="{BB962C8B-B14F-4D97-AF65-F5344CB8AC3E}">
        <p14:creationId xmlns:p14="http://schemas.microsoft.com/office/powerpoint/2010/main" val="375046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2133600"/>
            <a:ext cx="6934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70C0"/>
                </a:solidFill>
              </a:rPr>
              <a:t>Solution-</a:t>
            </a:r>
          </a:p>
          <a:p>
            <a:pPr algn="just"/>
            <a:r>
              <a:rPr lang="en-US" sz="4800" dirty="0" smtClean="0">
                <a:solidFill>
                  <a:srgbClr val="0070C0"/>
                </a:solidFill>
              </a:rPr>
              <a:t>The work which is being processing continuously is called present continuous tense. </a:t>
            </a:r>
            <a:endParaRPr lang="en-US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743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990601"/>
            <a:ext cx="6172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See some words /clues</a:t>
            </a:r>
          </a:p>
          <a:p>
            <a:r>
              <a:rPr lang="en-US" sz="4000" dirty="0" smtClean="0"/>
              <a:t>Now, today, am, is, are, at the moment.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7479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2133600"/>
            <a:ext cx="6934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70C0"/>
                </a:solidFill>
              </a:rPr>
              <a:t>What are the be verbs of present continuous tense?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0" y="609600"/>
            <a:ext cx="518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7030A0"/>
                </a:solidFill>
              </a:rPr>
              <a:t>Pairs work</a:t>
            </a:r>
            <a:endParaRPr lang="en-US" sz="5400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86600" y="838200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6">
                    <a:lumMod val="75000"/>
                  </a:schemeClr>
                </a:solidFill>
              </a:rPr>
              <a:t>5</a:t>
            </a:r>
            <a:r>
              <a:rPr lang="en-US" sz="4400" dirty="0" smtClean="0">
                <a:solidFill>
                  <a:schemeClr val="accent6">
                    <a:lumMod val="75000"/>
                  </a:schemeClr>
                </a:solidFill>
              </a:rPr>
              <a:t> min.</a:t>
            </a:r>
            <a:endParaRPr lang="en-US" sz="4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31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2362199"/>
            <a:ext cx="510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Answer:Am</a:t>
            </a:r>
            <a:r>
              <a:rPr lang="en-US" sz="4000" dirty="0" smtClean="0"/>
              <a:t>/IS/Are.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0756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450" y="1858924"/>
            <a:ext cx="1943100" cy="1943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332171"/>
            <a:ext cx="3203943" cy="24029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19400" y="304799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See some pictures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8621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56661" y="1402772"/>
            <a:ext cx="669673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FontTx/>
              <a:buAutoNum type="arabicPeriod"/>
            </a:pPr>
            <a:r>
              <a:rPr lang="en-US" sz="3600" dirty="0" smtClean="0">
                <a:solidFill>
                  <a:srgbClr val="00B050"/>
                </a:solidFill>
              </a:rPr>
              <a:t>What are the deer doing</a:t>
            </a:r>
            <a:r>
              <a:rPr lang="en-US" sz="3600" dirty="0">
                <a:solidFill>
                  <a:srgbClr val="00B050"/>
                </a:solidFill>
              </a:rPr>
              <a:t>?</a:t>
            </a:r>
          </a:p>
          <a:p>
            <a:pPr marL="742950" lvl="0" indent="-742950">
              <a:buAutoNum type="arabicPeriod"/>
            </a:pPr>
            <a:r>
              <a:rPr lang="en-US" sz="3600" dirty="0" smtClean="0">
                <a:solidFill>
                  <a:srgbClr val="00B050"/>
                </a:solidFill>
              </a:rPr>
              <a:t>What is the man doing? </a:t>
            </a:r>
          </a:p>
          <a:p>
            <a:pPr marL="742950" lvl="0" indent="-742950">
              <a:buAutoNum type="arabicPeriod"/>
            </a:pP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304800"/>
            <a:ext cx="601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tx2"/>
                </a:solidFill>
              </a:rPr>
              <a:t>Group work  7 minutes</a:t>
            </a:r>
            <a:endParaRPr lang="en-US" sz="48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56660" y="3349992"/>
            <a:ext cx="57823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1.Ans: The deer are </a:t>
            </a:r>
            <a:r>
              <a:rPr lang="en-US" sz="3600" dirty="0"/>
              <a:t>fighting  .</a:t>
            </a:r>
          </a:p>
          <a:p>
            <a:r>
              <a:rPr lang="en-US" sz="3600" dirty="0" smtClean="0"/>
              <a:t>2.Ans: The man is walking 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6964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4391" y="1905000"/>
            <a:ext cx="5181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1.He is a good boy.</a:t>
            </a:r>
          </a:p>
          <a:p>
            <a:r>
              <a:rPr lang="en-US" sz="3600" dirty="0" smtClean="0">
                <a:solidFill>
                  <a:schemeClr val="tx2"/>
                </a:solidFill>
              </a:rPr>
              <a:t>2.He has eaten rice.</a:t>
            </a:r>
          </a:p>
          <a:p>
            <a:r>
              <a:rPr lang="en-US" sz="3600" dirty="0" smtClean="0">
                <a:solidFill>
                  <a:schemeClr val="tx2"/>
                </a:solidFill>
              </a:rPr>
              <a:t>3.I am writing a letter.</a:t>
            </a:r>
          </a:p>
          <a:p>
            <a:r>
              <a:rPr lang="en-US" sz="3600" dirty="0" smtClean="0">
                <a:solidFill>
                  <a:schemeClr val="tx2"/>
                </a:solidFill>
              </a:rPr>
              <a:t>4.You do not play chess</a:t>
            </a:r>
            <a:r>
              <a:rPr lang="en-US" sz="3600" dirty="0">
                <a:solidFill>
                  <a:schemeClr val="tx2"/>
                </a:solidFill>
              </a:rPr>
              <a:t>. </a:t>
            </a:r>
            <a:endParaRPr lang="en-US" sz="3600" dirty="0" smtClean="0">
              <a:solidFill>
                <a:schemeClr val="tx2"/>
              </a:solidFill>
            </a:endParaRPr>
          </a:p>
          <a:p>
            <a:r>
              <a:rPr lang="en-US" sz="3600" dirty="0">
                <a:solidFill>
                  <a:schemeClr val="tx2"/>
                </a:solidFill>
              </a:rPr>
              <a:t>5</a:t>
            </a:r>
            <a:r>
              <a:rPr lang="en-US" sz="3600" dirty="0" smtClean="0">
                <a:solidFill>
                  <a:schemeClr val="tx2"/>
                </a:solidFill>
              </a:rPr>
              <a:t>.(i) </a:t>
            </a:r>
            <a:r>
              <a:rPr lang="en-US" sz="3600" dirty="0">
                <a:solidFill>
                  <a:schemeClr val="tx2"/>
                </a:solidFill>
              </a:rPr>
              <a:t>The  </a:t>
            </a:r>
            <a:r>
              <a:rPr lang="en-US" sz="3600" dirty="0" smtClean="0">
                <a:solidFill>
                  <a:schemeClr val="tx2"/>
                </a:solidFill>
              </a:rPr>
              <a:t>man is… </a:t>
            </a:r>
            <a:endParaRPr lang="en-US" sz="3600" dirty="0">
              <a:solidFill>
                <a:schemeClr val="tx2"/>
              </a:solidFill>
            </a:endParaRPr>
          </a:p>
          <a:p>
            <a:r>
              <a:rPr lang="en-US" sz="3600" dirty="0" smtClean="0">
                <a:solidFill>
                  <a:schemeClr val="tx2"/>
                </a:solidFill>
              </a:rPr>
              <a:t>(a) run(b)has ran (c)</a:t>
            </a:r>
            <a:r>
              <a:rPr lang="en-US" sz="3600" dirty="0" err="1" smtClean="0">
                <a:solidFill>
                  <a:schemeClr val="tx2"/>
                </a:solidFill>
              </a:rPr>
              <a:t>ranned</a:t>
            </a:r>
            <a:r>
              <a:rPr lang="en-US" sz="3600" dirty="0" smtClean="0">
                <a:solidFill>
                  <a:schemeClr val="tx2"/>
                </a:solidFill>
              </a:rPr>
              <a:t> (d)running 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5656" y="838200"/>
            <a:ext cx="7488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Find out present continuous </a:t>
            </a:r>
            <a:r>
              <a:rPr lang="en-US" sz="3200" dirty="0" smtClean="0">
                <a:solidFill>
                  <a:srgbClr val="00B050"/>
                </a:solidFill>
              </a:rPr>
              <a:t>tense</a:t>
            </a:r>
            <a:r>
              <a:rPr lang="en-US" sz="3200" dirty="0">
                <a:solidFill>
                  <a:srgbClr val="00B050"/>
                </a:solidFill>
              </a:rPr>
              <a:t> </a:t>
            </a:r>
            <a:r>
              <a:rPr lang="en-US" sz="3200" dirty="0" smtClean="0">
                <a:solidFill>
                  <a:srgbClr val="00B050"/>
                </a:solidFill>
              </a:rPr>
              <a:t>of the following sentences.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838199" y="3200400"/>
            <a:ext cx="409353" cy="2915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86000" y="152400"/>
            <a:ext cx="4693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Evaluation:</a:t>
            </a:r>
          </a:p>
        </p:txBody>
      </p:sp>
      <p:sp>
        <p:nvSpPr>
          <p:cNvPr id="6" name="Right Arrow 5"/>
          <p:cNvSpPr/>
          <p:nvPr/>
        </p:nvSpPr>
        <p:spPr>
          <a:xfrm>
            <a:off x="1247552" y="5434567"/>
            <a:ext cx="381000" cy="2755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54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9" grpId="0" animBg="1"/>
      <p:bldP spid="3" grpId="0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849940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 down </a:t>
            </a:r>
            <a:r>
              <a:rPr lang="en-US" sz="48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 formation of </a:t>
            </a:r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present continuous tense.</a:t>
            </a:r>
            <a:endParaRPr lang="en-US" sz="4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7400" y="1591270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Home  work</a:t>
            </a:r>
            <a:endParaRPr lang="en-US" sz="5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03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228600"/>
            <a:ext cx="388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C00000"/>
                </a:solidFill>
              </a:rPr>
              <a:t>T</a:t>
            </a:r>
            <a:r>
              <a:rPr lang="en-US" sz="9600" dirty="0" smtClean="0">
                <a:solidFill>
                  <a:srgbClr val="C00000"/>
                </a:solidFill>
              </a:rPr>
              <a:t>hanks</a:t>
            </a:r>
            <a:endParaRPr lang="en-US" sz="9600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057400"/>
            <a:ext cx="6781799" cy="449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8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268</Words>
  <Application>Microsoft Office PowerPoint</Application>
  <PresentationFormat>On-screen Show (4:3)</PresentationFormat>
  <Paragraphs>54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169</cp:revision>
  <dcterms:created xsi:type="dcterms:W3CDTF">2006-08-16T00:00:00Z</dcterms:created>
  <dcterms:modified xsi:type="dcterms:W3CDTF">2014-02-18T02:39:12Z</dcterms:modified>
</cp:coreProperties>
</file>